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9" r:id="rId6"/>
    <p:sldId id="257" r:id="rId7"/>
    <p:sldId id="260" r:id="rId8"/>
    <p:sldId id="261" r:id="rId9"/>
    <p:sldId id="262" r:id="rId10"/>
    <p:sldId id="263" r:id="rId11"/>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712" autoAdjust="0"/>
  </p:normalViewPr>
  <p:slideViewPr>
    <p:cSldViewPr snapToGrid="0">
      <p:cViewPr varScale="1">
        <p:scale>
          <a:sx n="144" d="100"/>
          <a:sy n="144" d="100"/>
        </p:scale>
        <p:origin x="138" y="456"/>
      </p:cViewPr>
      <p:guideLst/>
    </p:cSldViewPr>
  </p:slideViewPr>
  <p:notesTextViewPr>
    <p:cViewPr>
      <p:scale>
        <a:sx n="1" d="1"/>
        <a:sy n="1" d="1"/>
      </p:scale>
      <p:origin x="0" y="0"/>
    </p:cViewPr>
  </p:notesText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p>
          <a:pPr rtl="0"/>
          <a:endParaRPr lang="en-US"/>
        </a:p>
      </dgm:t>
    </dgm:pt>
    <dgm:pt modelId="{30269CC2-8DD6-4402-82F3-18F164A732FF}">
      <dgm:prSet/>
      <dgm:spPr/>
      <dgm:t>
        <a:bodyPr rtlCol="0"/>
        <a:lstStyle/>
        <a:p>
          <a:pPr>
            <a:lnSpc>
              <a:spcPct val="100000"/>
            </a:lnSpc>
          </a:pPr>
          <a:r>
            <a:rPr lang="de-DE" noProof="0" dirty="0">
              <a:solidFill>
                <a:schemeClr val="bg1"/>
              </a:solidFill>
            </a:rPr>
            <a:t>Lektion 1</a:t>
          </a:r>
        </a:p>
      </dgm:t>
    </dgm:pt>
    <dgm:pt modelId="{4A8A3B18-A3DE-475C-8BF1-FB4B84DDA43B}" type="parTrans" cxnId="{813C1BD6-5A4A-43F4-8BF7-0645F72381AA}">
      <dgm:prSet/>
      <dgm:spPr/>
      <dgm:t>
        <a:bodyPr rtlCol="0"/>
        <a:lstStyle/>
        <a:p>
          <a:pPr rtl="0"/>
          <a:endParaRPr lang="de-DE" noProof="0" dirty="0"/>
        </a:p>
      </dgm:t>
    </dgm:pt>
    <dgm:pt modelId="{2DAA2C1D-14F6-4BCA-B047-0B53ADD46F43}" type="sibTrans" cxnId="{813C1BD6-5A4A-43F4-8BF7-0645F72381AA}">
      <dgm:prSet/>
      <dgm:spPr/>
      <dgm:t>
        <a:bodyPr rtlCol="0"/>
        <a:lstStyle/>
        <a:p>
          <a:pPr rtl="0"/>
          <a:endParaRPr lang="de-DE" noProof="0" dirty="0"/>
        </a:p>
      </dgm:t>
    </dgm:pt>
    <dgm:pt modelId="{2B87ECDB-C552-42F6-9B52-6548A18B206B}">
      <dgm:prSet/>
      <dgm:spPr/>
      <dgm:t>
        <a:bodyPr rtlCol="0"/>
        <a:lstStyle/>
        <a:p>
          <a:pPr>
            <a:lnSpc>
              <a:spcPct val="100000"/>
            </a:lnSpc>
          </a:pPr>
          <a:r>
            <a:rPr lang="de-DE" noProof="0" dirty="0">
              <a:solidFill>
                <a:schemeClr val="bg1"/>
              </a:solidFill>
            </a:rPr>
            <a:t>Lektion 2</a:t>
          </a:r>
        </a:p>
      </dgm:t>
    </dgm:pt>
    <dgm:pt modelId="{0DC560D9-C62C-41BA-8D68-CB78933BFF0C}" type="parTrans" cxnId="{91AFA996-5E3B-401C-B400-E70DBD4A4AB6}">
      <dgm:prSet/>
      <dgm:spPr/>
      <dgm:t>
        <a:bodyPr rtlCol="0"/>
        <a:lstStyle/>
        <a:p>
          <a:pPr rtl="0"/>
          <a:endParaRPr lang="de-DE" noProof="0" dirty="0"/>
        </a:p>
      </dgm:t>
    </dgm:pt>
    <dgm:pt modelId="{80EFB54F-1AC8-40D9-981D-4C85160A5799}" type="sibTrans" cxnId="{91AFA996-5E3B-401C-B400-E70DBD4A4AB6}">
      <dgm:prSet/>
      <dgm:spPr/>
      <dgm:t>
        <a:bodyPr rtlCol="0"/>
        <a:lstStyle/>
        <a:p>
          <a:pPr rtl="0"/>
          <a:endParaRPr lang="de-DE" noProof="0" dirty="0"/>
        </a:p>
      </dgm:t>
    </dgm:pt>
    <dgm:pt modelId="{419DF63C-9792-4EF5-9125-1EEF4D07C33F}">
      <dgm:prSet/>
      <dgm:spPr/>
      <dgm:t>
        <a:bodyPr rtlCol="0"/>
        <a:lstStyle/>
        <a:p>
          <a:pPr>
            <a:lnSpc>
              <a:spcPct val="100000"/>
            </a:lnSpc>
          </a:pPr>
          <a:r>
            <a:rPr lang="de-DE" noProof="0" dirty="0">
              <a:solidFill>
                <a:schemeClr val="bg1"/>
              </a:solidFill>
            </a:rPr>
            <a:t>Lektion 3</a:t>
          </a:r>
        </a:p>
      </dgm:t>
    </dgm:pt>
    <dgm:pt modelId="{2B95E8EF-82FE-4F54-970D-D55C9AD8EC00}" type="parTrans" cxnId="{024B121E-3EE5-42C9-97D1-5E0D27C29DC3}">
      <dgm:prSet/>
      <dgm:spPr/>
      <dgm:t>
        <a:bodyPr rtlCol="0"/>
        <a:lstStyle/>
        <a:p>
          <a:pPr rtl="0"/>
          <a:endParaRPr lang="de-DE" noProof="0" dirty="0"/>
        </a:p>
      </dgm:t>
    </dgm:pt>
    <dgm:pt modelId="{EA8773AB-BB82-4BF6-944E-80CD2086CE93}" type="sibTrans" cxnId="{024B121E-3EE5-42C9-97D1-5E0D27C29DC3}">
      <dgm:prSet/>
      <dgm:spPr/>
      <dgm:t>
        <a:bodyPr rtlCol="0"/>
        <a:lstStyle/>
        <a:p>
          <a:pPr rtl="0"/>
          <a:endParaRPr lang="de-DE" noProof="0" dirty="0"/>
        </a:p>
      </dgm:t>
    </dgm:pt>
    <dgm:pt modelId="{1B1E513F-BEB7-483A-8F12-A8210AEF19E9}">
      <dgm:prSet/>
      <dgm:spPr/>
      <dgm:t>
        <a:bodyPr rtlCol="0"/>
        <a:lstStyle/>
        <a:p>
          <a:pPr>
            <a:lnSpc>
              <a:spcPct val="100000"/>
            </a:lnSpc>
          </a:pPr>
          <a:r>
            <a:rPr lang="de-DE" noProof="0" dirty="0">
              <a:solidFill>
                <a:schemeClr val="bg1"/>
              </a:solidFill>
            </a:rPr>
            <a:t>Lektion 4</a:t>
          </a:r>
        </a:p>
      </dgm:t>
    </dgm:pt>
    <dgm:pt modelId="{DB284026-3063-4705-B72C-ADE04469BE6D}" type="parTrans" cxnId="{9CD469EF-CF99-411A-B4B3-5B2C59AF684C}">
      <dgm:prSet/>
      <dgm:spPr/>
      <dgm:t>
        <a:bodyPr rtlCol="0"/>
        <a:lstStyle/>
        <a:p>
          <a:pPr rtl="0"/>
          <a:endParaRPr lang="de-DE" noProof="0" dirty="0"/>
        </a:p>
      </dgm:t>
    </dgm:pt>
    <dgm:pt modelId="{D99C9B80-BA48-46B7-8B67-372E2AFD9E86}" type="sibTrans" cxnId="{9CD469EF-CF99-411A-B4B3-5B2C59AF684C}">
      <dgm:prSet/>
      <dgm:spPr/>
      <dgm:t>
        <a:bodyPr rtlCol="0"/>
        <a:lstStyle/>
        <a:p>
          <a:pPr rtl="0"/>
          <a:endParaRPr lang="de-DE" noProof="0" dirty="0"/>
        </a:p>
      </dgm:t>
    </dgm:pt>
    <dgm:pt modelId="{F4A56385-3827-49D1-B533-953BA75136B7}">
      <dgm:prSet/>
      <dgm:spPr/>
      <dgm:t>
        <a:bodyPr rtlCol="0"/>
        <a:lstStyle/>
        <a:p>
          <a:pPr>
            <a:lnSpc>
              <a:spcPct val="100000"/>
            </a:lnSpc>
          </a:pPr>
          <a:r>
            <a:rPr lang="de-DE" noProof="0" dirty="0">
              <a:solidFill>
                <a:schemeClr val="bg1"/>
              </a:solidFill>
            </a:rPr>
            <a:t>Lektion 5</a:t>
          </a:r>
        </a:p>
      </dgm:t>
    </dgm:pt>
    <dgm:pt modelId="{5C6E35C5-B6D6-42D4-9FF2-63E3FEC1E45F}" type="parTrans" cxnId="{D572C096-14C8-487B-ABCD-6354192B80BA}">
      <dgm:prSet/>
      <dgm:spPr/>
      <dgm:t>
        <a:bodyPr rtlCol="0"/>
        <a:lstStyle/>
        <a:p>
          <a:pPr rtl="0"/>
          <a:endParaRPr lang="de-DE" noProof="0" dirty="0"/>
        </a:p>
      </dgm:t>
    </dgm:pt>
    <dgm:pt modelId="{E866DA3A-B427-429E-A892-4812B432ED79}" type="sibTrans" cxnId="{D572C096-14C8-487B-ABCD-6354192B80BA}">
      <dgm:prSet/>
      <dgm:spPr/>
      <dgm:t>
        <a:bodyPr rtlCol="0"/>
        <a:lstStyle/>
        <a:p>
          <a:pPr rtl="0"/>
          <a:endParaRPr lang="de-DE" noProof="0" dirty="0"/>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rtlCol="0"/>
        <a:lstStyle/>
        <a:p>
          <a:pPr rtl="0"/>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rtlCol="0"/>
        <a:lstStyle/>
        <a:p>
          <a:pPr rtl="0"/>
          <a:r>
            <a:rPr lang="de-DE" sz="2000" dirty="0">
              <a:solidFill>
                <a:schemeClr val="bg1"/>
              </a:solidFill>
            </a:rPr>
            <a:t>Karte. </a:t>
          </a:r>
          <a:br>
            <a:rPr lang="de-DE" sz="1600" dirty="0">
              <a:solidFill>
                <a:schemeClr val="bg1"/>
              </a:solidFill>
            </a:rPr>
          </a:br>
          <a:r>
            <a:rPr lang="de-DE" sz="1600" dirty="0" err="1">
              <a:solidFill>
                <a:schemeClr val="bg1"/>
              </a:solidFill>
            </a:rPr>
            <a:t>Lorem</a:t>
          </a:r>
          <a:r>
            <a:rPr lang="de-DE" sz="1600" dirty="0">
              <a:solidFill>
                <a:schemeClr val="bg1"/>
              </a:solidFill>
            </a:rPr>
            <a:t> </a:t>
          </a:r>
          <a:r>
            <a:rPr lang="de-DE" sz="1600" dirty="0" err="1">
              <a:solidFill>
                <a:schemeClr val="bg1"/>
              </a:solidFill>
            </a:rPr>
            <a:t>ipsum</a:t>
          </a:r>
          <a:r>
            <a:rPr lang="de-DE" sz="1600" dirty="0">
              <a:solidFill>
                <a:schemeClr val="bg1"/>
              </a:solidFill>
            </a:rPr>
            <a:t> </a:t>
          </a:r>
          <a:r>
            <a:rPr lang="de-DE" sz="1600" noProof="1">
              <a:solidFill>
                <a:schemeClr val="bg1"/>
              </a:solidFill>
            </a:rPr>
            <a:t>dolor sit amet, consectetur adipiscing elit. Etiam aliquet eu mi quis lacinia. Ut fermentum a magna ut eleifend. Integer convallis suscipit ante eu varius. </a:t>
          </a:r>
        </a:p>
      </dgm:t>
    </dgm:pt>
    <dgm:pt modelId="{A40BCF22-228C-4E6F-A028-7BBDE5C12E5A}" type="parTrans" cxnId="{8FB3CA80-DD34-4F68-B118-EAE12645570F}">
      <dgm:prSet/>
      <dgm:spPr/>
      <dgm:t>
        <a:bodyPr rtlCol="0"/>
        <a:lstStyle/>
        <a:p>
          <a:pPr rtl="0"/>
          <a:endParaRPr lang="de-DE" dirty="0"/>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de-DE"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r>
            <a:rPr lang="de-DE" sz="2000" kern="1200" dirty="0">
              <a:solidFill>
                <a:srgbClr val="FFFFFF"/>
              </a:solidFill>
              <a:latin typeface="Calibri"/>
              <a:ea typeface="+mn-ea"/>
              <a:cs typeface="+mn-cs"/>
            </a:rPr>
            <a:t>Straße. </a:t>
          </a:r>
          <a:br>
            <a:rPr lang="de-DE" sz="1600" kern="1200" dirty="0">
              <a:solidFill>
                <a:srgbClr val="FFFFFF"/>
              </a:solidFill>
              <a:latin typeface="Calibri"/>
              <a:ea typeface="+mn-ea"/>
              <a:cs typeface="+mn-cs"/>
            </a:rPr>
          </a:br>
          <a:r>
            <a:rPr lang="de-DE" sz="1600" kern="1200" dirty="0" err="1">
              <a:solidFill>
                <a:srgbClr val="FFFFFF"/>
              </a:solidFill>
              <a:latin typeface="Calibri"/>
              <a:ea typeface="+mn-ea"/>
              <a:cs typeface="+mn-cs"/>
            </a:rPr>
            <a:t>Lorem</a:t>
          </a:r>
          <a:r>
            <a:rPr lang="de-DE" sz="1600" kern="1200" dirty="0">
              <a:solidFill>
                <a:srgbClr val="FFFFFF"/>
              </a:solidFill>
              <a:latin typeface="Calibri"/>
              <a:ea typeface="+mn-ea"/>
              <a:cs typeface="+mn-cs"/>
            </a:rPr>
            <a:t> </a:t>
          </a:r>
          <a:r>
            <a:rPr lang="de-DE" sz="1600" kern="1200" dirty="0" err="1">
              <a:solidFill>
                <a:srgbClr val="FFFFFF"/>
              </a:solidFill>
              <a:latin typeface="Calibri"/>
              <a:ea typeface="+mn-ea"/>
              <a:cs typeface="+mn-cs"/>
            </a:rPr>
            <a:t>ipsum</a:t>
          </a:r>
          <a:r>
            <a:rPr lang="de-DE" sz="1600" kern="1200" dirty="0">
              <a:solidFill>
                <a:srgbClr val="FFFFFF"/>
              </a:solidFill>
              <a:latin typeface="Calibri"/>
              <a:ea typeface="+mn-ea"/>
              <a:cs typeface="+mn-cs"/>
            </a:rPr>
            <a:t> </a:t>
          </a:r>
          <a:r>
            <a:rPr lang="de-DE" sz="1600" kern="1200" noProof="1">
              <a:solidFill>
                <a:srgbClr val="FFFFFF"/>
              </a:solidFill>
              <a:latin typeface="Calibri"/>
              <a:ea typeface="+mn-ea"/>
              <a:cs typeface="+mn-cs"/>
            </a:rPr>
            <a:t>dolor sit amet, consectetur adipiscing elit. Etiam aliquet eu mi quis lacinia. </a:t>
          </a:r>
        </a:p>
        <a:p>
          <a:pPr marL="0" lvl="0" indent="0" algn="l" defTabSz="711200" rtl="0">
            <a:lnSpc>
              <a:spcPct val="90000"/>
            </a:lnSpc>
            <a:spcBef>
              <a:spcPct val="0"/>
            </a:spcBef>
            <a:spcAft>
              <a:spcPct val="35000"/>
            </a:spcAft>
            <a:buNone/>
          </a:pPr>
          <a:endParaRPr lang="de-DE" sz="1600" kern="1200" dirty="0">
            <a:solidFill>
              <a:srgbClr val="FFFFFF"/>
            </a:solidFill>
            <a:latin typeface="Calibri"/>
            <a:ea typeface="+mn-ea"/>
            <a:cs typeface="+mn-cs"/>
          </a:endParaRPr>
        </a:p>
      </dgm:t>
    </dgm:pt>
    <dgm:pt modelId="{4A66CBC3-2E89-46E5-B2EA-1705F05E6FDD}" type="parTrans" cxnId="{2E9E5A02-0CE8-4569-9B67-05EE24CE2438}">
      <dgm:prSet/>
      <dgm:spPr/>
      <dgm:t>
        <a:bodyPr rtlCol="0"/>
        <a:lstStyle/>
        <a:p>
          <a:pPr rtl="0"/>
          <a:endParaRPr lang="de-DE" dirty="0"/>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de-DE"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r>
            <a:rPr lang="de-DE" sz="2000" kern="1200" dirty="0">
              <a:solidFill>
                <a:srgbClr val="FFFFFF"/>
              </a:solidFill>
              <a:latin typeface="Calibri"/>
              <a:ea typeface="+mn-ea"/>
              <a:cs typeface="+mn-cs"/>
            </a:rPr>
            <a:t>Berg. </a:t>
          </a:r>
          <a:br>
            <a:rPr lang="de-DE" sz="1600" kern="1200" dirty="0">
              <a:solidFill>
                <a:srgbClr val="FFFFFF"/>
              </a:solidFill>
              <a:latin typeface="Calibri"/>
              <a:ea typeface="+mn-ea"/>
              <a:cs typeface="+mn-cs"/>
            </a:rPr>
          </a:br>
          <a:r>
            <a:rPr lang="de-DE" sz="1600" kern="1200" dirty="0" err="1">
              <a:solidFill>
                <a:srgbClr val="FFFFFF"/>
              </a:solidFill>
              <a:latin typeface="Calibri"/>
              <a:ea typeface="+mn-ea"/>
              <a:cs typeface="+mn-cs"/>
            </a:rPr>
            <a:t>Lorem</a:t>
          </a:r>
          <a:r>
            <a:rPr lang="de-DE" sz="1600" kern="1200" dirty="0">
              <a:solidFill>
                <a:srgbClr val="FFFFFF"/>
              </a:solidFill>
              <a:latin typeface="Calibri"/>
              <a:ea typeface="+mn-ea"/>
              <a:cs typeface="+mn-cs"/>
            </a:rPr>
            <a:t> </a:t>
          </a:r>
          <a:r>
            <a:rPr lang="de-DE" sz="1600" kern="1200" dirty="0" err="1">
              <a:solidFill>
                <a:srgbClr val="FFFFFF"/>
              </a:solidFill>
              <a:latin typeface="Calibri"/>
              <a:ea typeface="+mn-ea"/>
              <a:cs typeface="+mn-cs"/>
            </a:rPr>
            <a:t>ipsum</a:t>
          </a:r>
          <a:r>
            <a:rPr lang="de-DE" sz="1600" kern="1200" dirty="0">
              <a:solidFill>
                <a:srgbClr val="FFFFFF"/>
              </a:solidFill>
              <a:latin typeface="Calibri"/>
              <a:ea typeface="+mn-ea"/>
              <a:cs typeface="+mn-cs"/>
            </a:rPr>
            <a:t> </a:t>
          </a:r>
          <a:r>
            <a:rPr lang="de-DE" sz="1600" kern="1200" noProof="1">
              <a:solidFill>
                <a:srgbClr val="FFFFFF"/>
              </a:solidFill>
              <a:latin typeface="Calibri"/>
              <a:ea typeface="+mn-ea"/>
              <a:cs typeface="+mn-cs"/>
            </a:rPr>
            <a:t>dolor sit amet, consectetur adipiscing elit. Etiam aliquet eu mi quis lacinia. Integer convallis suscipit ante eu varius. </a:t>
          </a:r>
        </a:p>
        <a:p>
          <a:pPr marL="0" lvl="0" indent="0" algn="l" defTabSz="711200" rtl="0">
            <a:lnSpc>
              <a:spcPct val="90000"/>
            </a:lnSpc>
            <a:spcBef>
              <a:spcPct val="0"/>
            </a:spcBef>
            <a:spcAft>
              <a:spcPct val="35000"/>
            </a:spcAft>
            <a:buNone/>
          </a:pPr>
          <a:endParaRPr lang="de-DE" sz="1600" kern="1200" dirty="0">
            <a:solidFill>
              <a:srgbClr val="FFFFFF"/>
            </a:solidFill>
            <a:latin typeface="Calibri"/>
            <a:ea typeface="+mn-ea"/>
            <a:cs typeface="+mn-cs"/>
          </a:endParaRPr>
        </a:p>
      </dgm:t>
    </dgm:pt>
    <dgm:pt modelId="{CE6B5045-A42D-4562-9588-2342D0E47934}" type="parTrans" cxnId="{B49FD08F-C9D7-4FC0-B446-ED9717719A00}">
      <dgm:prSet/>
      <dgm:spPr/>
      <dgm:t>
        <a:bodyPr rtlCol="0"/>
        <a:lstStyle/>
        <a:p>
          <a:pPr rtl="0"/>
          <a:endParaRPr lang="de-DE" dirty="0"/>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de-DE"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de-DE" sz="1900" kern="1200" noProof="0" dirty="0">
              <a:solidFill>
                <a:schemeClr val="bg1"/>
              </a:solidFill>
            </a:rPr>
            <a:t>Lektion 1</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de-DE" sz="1900" kern="1200" noProof="0" dirty="0">
              <a:solidFill>
                <a:schemeClr val="bg1"/>
              </a:solidFill>
            </a:rPr>
            <a:t>Lektion 2</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de-DE" sz="1900" kern="1200" noProof="0" dirty="0">
              <a:solidFill>
                <a:schemeClr val="bg1"/>
              </a:solidFill>
            </a:rPr>
            <a:t>Lektion 3</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de-DE" sz="1900" kern="1200" noProof="0" dirty="0">
              <a:solidFill>
                <a:schemeClr val="bg1"/>
              </a:solidFill>
            </a:rPr>
            <a:t>Lektion 4</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a:lnSpc>
              <a:spcPct val="100000"/>
            </a:lnSpc>
            <a:spcBef>
              <a:spcPct val="0"/>
            </a:spcBef>
            <a:spcAft>
              <a:spcPct val="35000"/>
            </a:spcAft>
            <a:buNone/>
          </a:pPr>
          <a:r>
            <a:rPr lang="de-DE" sz="1900" kern="1200" noProof="0" dirty="0">
              <a:solidFill>
                <a:schemeClr val="bg1"/>
              </a:solidFill>
            </a:rPr>
            <a:t>Lektion 5</a:t>
          </a:r>
        </a:p>
      </dsp:txBody>
      <dsp:txXfrm>
        <a:off x="1150288" y="4984278"/>
        <a:ext cx="5641034" cy="99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r>
            <a:rPr lang="de-DE" sz="2000" kern="1200" dirty="0">
              <a:solidFill>
                <a:schemeClr val="bg1"/>
              </a:solidFill>
            </a:rPr>
            <a:t>Karte. </a:t>
          </a:r>
          <a:br>
            <a:rPr lang="de-DE" sz="1600" kern="1200" dirty="0">
              <a:solidFill>
                <a:schemeClr val="bg1"/>
              </a:solidFill>
            </a:rPr>
          </a:br>
          <a:r>
            <a:rPr lang="de-DE" sz="1600" kern="1200" dirty="0" err="1">
              <a:solidFill>
                <a:schemeClr val="bg1"/>
              </a:solidFill>
            </a:rPr>
            <a:t>Lorem</a:t>
          </a:r>
          <a:r>
            <a:rPr lang="de-DE" sz="1600" kern="1200" dirty="0">
              <a:solidFill>
                <a:schemeClr val="bg1"/>
              </a:solidFill>
            </a:rPr>
            <a:t> </a:t>
          </a:r>
          <a:r>
            <a:rPr lang="de-DE" sz="1600" kern="1200" dirty="0" err="1">
              <a:solidFill>
                <a:schemeClr val="bg1"/>
              </a:solidFill>
            </a:rPr>
            <a:t>ipsum</a:t>
          </a:r>
          <a:r>
            <a:rPr lang="de-DE" sz="1600" kern="1200" dirty="0">
              <a:solidFill>
                <a:schemeClr val="bg1"/>
              </a:solidFill>
            </a:rPr>
            <a:t> </a:t>
          </a:r>
          <a:r>
            <a:rPr lang="de-DE" sz="1600" kern="1200" noProof="1">
              <a:solidFill>
                <a:schemeClr val="bg1"/>
              </a:solidFill>
            </a:rPr>
            <a:t>dolor sit amet, consectetur adipiscing elit. Etiam aliquet eu mi quis lacinia. Ut fermentum a magna ut eleifend. Integer convallis suscipit ante eu varius. </a:t>
          </a: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de-DE"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de-DE" sz="2000" kern="1200" dirty="0">
              <a:solidFill>
                <a:srgbClr val="FFFFFF"/>
              </a:solidFill>
              <a:latin typeface="Calibri"/>
              <a:ea typeface="+mn-ea"/>
              <a:cs typeface="+mn-cs"/>
            </a:rPr>
            <a:t>Straße. </a:t>
          </a:r>
          <a:br>
            <a:rPr lang="de-DE" sz="1600" kern="1200" dirty="0">
              <a:solidFill>
                <a:srgbClr val="FFFFFF"/>
              </a:solidFill>
              <a:latin typeface="Calibri"/>
              <a:ea typeface="+mn-ea"/>
              <a:cs typeface="+mn-cs"/>
            </a:rPr>
          </a:br>
          <a:r>
            <a:rPr lang="de-DE" sz="1600" kern="1200" dirty="0" err="1">
              <a:solidFill>
                <a:srgbClr val="FFFFFF"/>
              </a:solidFill>
              <a:latin typeface="Calibri"/>
              <a:ea typeface="+mn-ea"/>
              <a:cs typeface="+mn-cs"/>
            </a:rPr>
            <a:t>Lorem</a:t>
          </a:r>
          <a:r>
            <a:rPr lang="de-DE" sz="1600" kern="1200" dirty="0">
              <a:solidFill>
                <a:srgbClr val="FFFFFF"/>
              </a:solidFill>
              <a:latin typeface="Calibri"/>
              <a:ea typeface="+mn-ea"/>
              <a:cs typeface="+mn-cs"/>
            </a:rPr>
            <a:t> </a:t>
          </a:r>
          <a:r>
            <a:rPr lang="de-DE" sz="1600" kern="1200" dirty="0" err="1">
              <a:solidFill>
                <a:srgbClr val="FFFFFF"/>
              </a:solidFill>
              <a:latin typeface="Calibri"/>
              <a:ea typeface="+mn-ea"/>
              <a:cs typeface="+mn-cs"/>
            </a:rPr>
            <a:t>ipsum</a:t>
          </a:r>
          <a:r>
            <a:rPr lang="de-DE" sz="1600" kern="1200" dirty="0">
              <a:solidFill>
                <a:srgbClr val="FFFFFF"/>
              </a:solidFill>
              <a:latin typeface="Calibri"/>
              <a:ea typeface="+mn-ea"/>
              <a:cs typeface="+mn-cs"/>
            </a:rPr>
            <a:t> </a:t>
          </a:r>
          <a:r>
            <a:rPr lang="de-DE" sz="1600" kern="1200" noProof="1">
              <a:solidFill>
                <a:srgbClr val="FFFFFF"/>
              </a:solidFill>
              <a:latin typeface="Calibri"/>
              <a:ea typeface="+mn-ea"/>
              <a:cs typeface="+mn-cs"/>
            </a:rPr>
            <a:t>dolor sit amet, consectetur adipiscing elit. Etiam aliquet eu mi quis lacinia. </a:t>
          </a:r>
        </a:p>
        <a:p>
          <a:pPr marL="0" lvl="0" indent="0" algn="l" defTabSz="711200" rtl="0">
            <a:lnSpc>
              <a:spcPct val="90000"/>
            </a:lnSpc>
            <a:spcBef>
              <a:spcPct val="0"/>
            </a:spcBef>
            <a:spcAft>
              <a:spcPct val="35000"/>
            </a:spcAft>
            <a:buNone/>
          </a:pPr>
          <a:endParaRPr lang="de-DE"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de-DE"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de-DE" sz="2000" kern="1200" dirty="0">
              <a:solidFill>
                <a:srgbClr val="FFFFFF"/>
              </a:solidFill>
              <a:latin typeface="Calibri"/>
              <a:ea typeface="+mn-ea"/>
              <a:cs typeface="+mn-cs"/>
            </a:rPr>
            <a:t>Berg. </a:t>
          </a:r>
          <a:br>
            <a:rPr lang="de-DE" sz="1600" kern="1200" dirty="0">
              <a:solidFill>
                <a:srgbClr val="FFFFFF"/>
              </a:solidFill>
              <a:latin typeface="Calibri"/>
              <a:ea typeface="+mn-ea"/>
              <a:cs typeface="+mn-cs"/>
            </a:rPr>
          </a:br>
          <a:r>
            <a:rPr lang="de-DE" sz="1600" kern="1200" dirty="0" err="1">
              <a:solidFill>
                <a:srgbClr val="FFFFFF"/>
              </a:solidFill>
              <a:latin typeface="Calibri"/>
              <a:ea typeface="+mn-ea"/>
              <a:cs typeface="+mn-cs"/>
            </a:rPr>
            <a:t>Lorem</a:t>
          </a:r>
          <a:r>
            <a:rPr lang="de-DE" sz="1600" kern="1200" dirty="0">
              <a:solidFill>
                <a:srgbClr val="FFFFFF"/>
              </a:solidFill>
              <a:latin typeface="Calibri"/>
              <a:ea typeface="+mn-ea"/>
              <a:cs typeface="+mn-cs"/>
            </a:rPr>
            <a:t> </a:t>
          </a:r>
          <a:r>
            <a:rPr lang="de-DE" sz="1600" kern="1200" dirty="0" err="1">
              <a:solidFill>
                <a:srgbClr val="FFFFFF"/>
              </a:solidFill>
              <a:latin typeface="Calibri"/>
              <a:ea typeface="+mn-ea"/>
              <a:cs typeface="+mn-cs"/>
            </a:rPr>
            <a:t>ipsum</a:t>
          </a:r>
          <a:r>
            <a:rPr lang="de-DE" sz="1600" kern="1200" dirty="0">
              <a:solidFill>
                <a:srgbClr val="FFFFFF"/>
              </a:solidFill>
              <a:latin typeface="Calibri"/>
              <a:ea typeface="+mn-ea"/>
              <a:cs typeface="+mn-cs"/>
            </a:rPr>
            <a:t> </a:t>
          </a:r>
          <a:r>
            <a:rPr lang="de-DE" sz="1600" kern="1200" noProof="1">
              <a:solidFill>
                <a:srgbClr val="FFFFFF"/>
              </a:solidFill>
              <a:latin typeface="Calibri"/>
              <a:ea typeface="+mn-ea"/>
              <a:cs typeface="+mn-cs"/>
            </a:rPr>
            <a:t>dolor sit amet, consectetur adipiscing elit. Etiam aliquet eu mi quis lacinia. Integer convallis suscipit ante eu varius. </a:t>
          </a:r>
        </a:p>
        <a:p>
          <a:pPr marL="0" lvl="0" indent="0" algn="l" defTabSz="711200" rtl="0">
            <a:lnSpc>
              <a:spcPct val="90000"/>
            </a:lnSpc>
            <a:spcBef>
              <a:spcPct val="0"/>
            </a:spcBef>
            <a:spcAft>
              <a:spcPct val="35000"/>
            </a:spcAft>
            <a:buNone/>
          </a:pPr>
          <a:endParaRPr lang="de-DE" sz="1600" kern="1200" dirty="0">
            <a:solidFill>
              <a:srgbClr val="FFFFFF"/>
            </a:solidFill>
            <a:latin typeface="Calibri"/>
            <a:ea typeface="+mn-ea"/>
            <a:cs typeface="+mn-cs"/>
          </a:endParaRP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de-DE"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Vertikale ausgefüllte Symbolliste"/>
  <dgm:desc val="Hiermit zeigen Sie eine Reihe visueller Elemente von oben nach unten an, wobei Text der Ebene 1 oder der Ebene 1 und 2 in einer Form gruppiert wird. Eignet sich am besten für Symbole oder kleine Bilder mit längeren Beschreibung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Process3">
  <dgm:title val="Linearer Basisproz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F6F5E9D-E509-5601-69C7-91A8EB501E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46C874C-41F2-47C1-CB9D-ECAEC510F2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67E3DC-1935-4531-847E-49EAE034CF97}" type="datetime1">
              <a:rPr lang="de-DE" smtClean="0"/>
              <a:t>18.06.2023</a:t>
            </a:fld>
            <a:endParaRPr lang="de-DE"/>
          </a:p>
        </p:txBody>
      </p:sp>
      <p:sp>
        <p:nvSpPr>
          <p:cNvPr id="4" name="Fußzeilenplatzhalter 3">
            <a:extLst>
              <a:ext uri="{FF2B5EF4-FFF2-40B4-BE49-F238E27FC236}">
                <a16:creationId xmlns:a16="http://schemas.microsoft.com/office/drawing/2014/main" id="{6D66E44F-18F0-62CF-1E66-1A9A92EAC4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F92DDC9-9E29-47D6-6C43-72CDD21E21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4A1E3-4A6F-47B3-AAA2-F719C771E2AF}" type="slidenum">
              <a:rPr lang="de-DE" smtClean="0"/>
              <a:t>‹Nr.›</a:t>
            </a:fld>
            <a:endParaRPr lang="de-DE"/>
          </a:p>
        </p:txBody>
      </p:sp>
    </p:spTree>
    <p:extLst>
      <p:ext uri="{BB962C8B-B14F-4D97-AF65-F5344CB8AC3E}">
        <p14:creationId xmlns:p14="http://schemas.microsoft.com/office/powerpoint/2010/main" val="3773771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16972-375A-44FE-A8AA-178637AE90B5}" type="datetime1">
              <a:rPr lang="de-DE" smtClean="0"/>
              <a:pPr/>
              <a:t>18.06.2023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F28A1F-3E69-47E5-AE93-E7F2155A242D}" type="slidenum">
              <a:rPr lang="de-DE" noProof="0" smtClean="0"/>
              <a:t>‹Nr.›</a:t>
            </a:fld>
            <a:endParaRPr lang="de-DE" noProof="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3F28A1F-3E69-47E5-AE93-E7F2155A242D}" type="slidenum">
              <a:rPr lang="de-DE" smtClean="0"/>
              <a:t>1</a:t>
            </a:fld>
            <a:endParaRPr lang="de-DE"/>
          </a:p>
        </p:txBody>
      </p:sp>
    </p:spTree>
    <p:extLst>
      <p:ext uri="{BB962C8B-B14F-4D97-AF65-F5344CB8AC3E}">
        <p14:creationId xmlns:p14="http://schemas.microsoft.com/office/powerpoint/2010/main" val="318450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3F28A1F-3E69-47E5-AE93-E7F2155A242D}" type="slidenum">
              <a:rPr lang="de-DE" smtClean="0"/>
              <a:t>2</a:t>
            </a:fld>
            <a:endParaRPr lang="de-DE"/>
          </a:p>
        </p:txBody>
      </p:sp>
    </p:spTree>
    <p:extLst>
      <p:ext uri="{BB962C8B-B14F-4D97-AF65-F5344CB8AC3E}">
        <p14:creationId xmlns:p14="http://schemas.microsoft.com/office/powerpoint/2010/main" val="398039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D3F28A1F-3E69-47E5-AE93-E7F2155A242D}" type="slidenum">
              <a:rPr lang="de-DE" smtClean="0"/>
              <a:t>3</a:t>
            </a:fld>
            <a:endParaRPr lang="de-DE"/>
          </a:p>
        </p:txBody>
      </p:sp>
    </p:spTree>
    <p:extLst>
      <p:ext uri="{BB962C8B-B14F-4D97-AF65-F5344CB8AC3E}">
        <p14:creationId xmlns:p14="http://schemas.microsoft.com/office/powerpoint/2010/main" val="81196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D3F28A1F-3E69-47E5-AE93-E7F2155A242D}" type="slidenum">
              <a:rPr lang="de-DE" smtClean="0"/>
              <a:t>4</a:t>
            </a:fld>
            <a:endParaRPr lang="de-DE"/>
          </a:p>
        </p:txBody>
      </p:sp>
    </p:spTree>
    <p:extLst>
      <p:ext uri="{BB962C8B-B14F-4D97-AF65-F5344CB8AC3E}">
        <p14:creationId xmlns:p14="http://schemas.microsoft.com/office/powerpoint/2010/main" val="299832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3F28A1F-3E69-47E5-AE93-E7F2155A242D}" type="slidenum">
              <a:rPr lang="de-DE" smtClean="0"/>
              <a:t>5</a:t>
            </a:fld>
            <a:endParaRPr lang="de-DE"/>
          </a:p>
        </p:txBody>
      </p:sp>
    </p:spTree>
    <p:extLst>
      <p:ext uri="{BB962C8B-B14F-4D97-AF65-F5344CB8AC3E}">
        <p14:creationId xmlns:p14="http://schemas.microsoft.com/office/powerpoint/2010/main" val="376653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D3F28A1F-3E69-47E5-AE93-E7F2155A242D}" type="slidenum">
              <a:rPr lang="de-DE" smtClean="0"/>
              <a:t>6</a:t>
            </a:fld>
            <a:endParaRPr lang="de-DE"/>
          </a:p>
        </p:txBody>
      </p:sp>
    </p:spTree>
    <p:extLst>
      <p:ext uri="{BB962C8B-B14F-4D97-AF65-F5344CB8AC3E}">
        <p14:creationId xmlns:p14="http://schemas.microsoft.com/office/powerpoint/2010/main" val="348975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3F28A1F-3E69-47E5-AE93-E7F2155A242D}" type="slidenum">
              <a:rPr lang="de-DE" smtClean="0"/>
              <a:t>7</a:t>
            </a:fld>
            <a:endParaRPr lang="de-DE"/>
          </a:p>
        </p:txBody>
      </p:sp>
    </p:spTree>
    <p:extLst>
      <p:ext uri="{BB962C8B-B14F-4D97-AF65-F5344CB8AC3E}">
        <p14:creationId xmlns:p14="http://schemas.microsoft.com/office/powerpoint/2010/main" val="198603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98B13-3B32-4354-B2B5-3165F2F6E65F}"/>
              </a:ext>
            </a:extLst>
          </p:cNvPr>
          <p:cNvSpPr>
            <a:spLocks noGrp="1"/>
          </p:cNvSpPr>
          <p:nvPr>
            <p:ph type="title" hasCustomPrompt="1"/>
          </p:nvPr>
        </p:nvSpPr>
        <p:spPr>
          <a:xfrm>
            <a:off x="7873611" y="1676409"/>
            <a:ext cx="3923999" cy="2436592"/>
          </a:xfrm>
        </p:spPr>
        <p:txBody>
          <a:bodyPr lIns="0" tIns="0" rIns="0" bIns="0" rtlCol="0" anchor="b">
            <a:noAutofit/>
          </a:bodyPr>
          <a:lstStyle>
            <a:lvl1pPr>
              <a:lnSpc>
                <a:spcPct val="70000"/>
              </a:lnSpc>
              <a:defRPr sz="7200" spc="-300"/>
            </a:lvl1pPr>
          </a:lstStyle>
          <a:p>
            <a:pPr rtl="0"/>
            <a:r>
              <a:rPr lang="de-DE" noProof="0"/>
              <a:t>Titelmasterformat durch Klicken bearbeiten</a:t>
            </a:r>
          </a:p>
        </p:txBody>
      </p:sp>
      <p:sp>
        <p:nvSpPr>
          <p:cNvPr id="4" name="Textplatzhalt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ANKLICKEN UM MASTERTEXTFORMATE ZU BEARBEITEN</a:t>
            </a:r>
          </a:p>
        </p:txBody>
      </p:sp>
      <p:cxnSp>
        <p:nvCxnSpPr>
          <p:cNvPr id="12" name="Gerader Verbinde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Foliennummernplatzhalt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AB651-5612-4E6A-9B35-A555D082EC2F}"/>
              </a:ext>
            </a:extLst>
          </p:cNvPr>
          <p:cNvSpPr>
            <a:spLocks noGrp="1"/>
          </p:cNvSpPr>
          <p:nvPr>
            <p:ph type="title" hasCustomPrompt="1"/>
          </p:nvPr>
        </p:nvSpPr>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881389A2-D77B-40CA-AD1E-0178AEFAD15A}"/>
              </a:ext>
            </a:extLst>
          </p:cNvPr>
          <p:cNvSpPr>
            <a:spLocks noGrp="1"/>
          </p:cNvSpPr>
          <p:nvPr>
            <p:ph sz="half" idx="1" hasCustomPrompt="1"/>
          </p:nvPr>
        </p:nvSpPr>
        <p:spPr>
          <a:xfrm>
            <a:off x="838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a:extLst>
              <a:ext uri="{FF2B5EF4-FFF2-40B4-BE49-F238E27FC236}">
                <a16:creationId xmlns:a16="http://schemas.microsoft.com/office/drawing/2014/main" id="{A1DCA993-CBEA-48C5-BD35-50ABDFF64065}"/>
              </a:ext>
            </a:extLst>
          </p:cNvPr>
          <p:cNvSpPr>
            <a:spLocks noGrp="1"/>
          </p:cNvSpPr>
          <p:nvPr>
            <p:ph sz="half" idx="2" hasCustomPrompt="1"/>
          </p:nvPr>
        </p:nvSpPr>
        <p:spPr>
          <a:xfrm>
            <a:off x="6172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oliennummernplatzhalt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76F88-2A37-410D-A685-E455AF3D07B4}"/>
              </a:ext>
            </a:extLst>
          </p:cNvPr>
          <p:cNvSpPr>
            <a:spLocks noGrp="1"/>
          </p:cNvSpPr>
          <p:nvPr>
            <p:ph type="title" hasCustomPrompt="1"/>
          </p:nvPr>
        </p:nvSpPr>
        <p:spPr>
          <a:xfrm>
            <a:off x="839788" y="365125"/>
            <a:ext cx="10515600" cy="1325563"/>
          </a:xfrm>
        </p:spPr>
        <p:txBody>
          <a:bodyPr rtlCol="0"/>
          <a:lstStyle/>
          <a:p>
            <a:pPr rtl="0"/>
            <a:r>
              <a:rPr lang="de-DE" noProof="0"/>
              <a:t>Titelmasterformat durch Klicken bearbeiten</a:t>
            </a:r>
          </a:p>
        </p:txBody>
      </p:sp>
      <p:sp>
        <p:nvSpPr>
          <p:cNvPr id="3" name="Textplatzhalter 2">
            <a:extLst>
              <a:ext uri="{FF2B5EF4-FFF2-40B4-BE49-F238E27FC236}">
                <a16:creationId xmlns:a16="http://schemas.microsoft.com/office/drawing/2014/main" id="{6C764B46-B015-44F7-8DC0-AFB8D275E486}"/>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4" name="Inhaltsplatzhalter 3">
            <a:extLst>
              <a:ext uri="{FF2B5EF4-FFF2-40B4-BE49-F238E27FC236}">
                <a16:creationId xmlns:a16="http://schemas.microsoft.com/office/drawing/2014/main" id="{2D3C8232-2077-497A-9142-B787E2B03A73}"/>
              </a:ext>
            </a:extLst>
          </p:cNvPr>
          <p:cNvSpPr>
            <a:spLocks noGrp="1"/>
          </p:cNvSpPr>
          <p:nvPr>
            <p:ph sz="half" idx="2" hasCustomPrompt="1"/>
          </p:nvPr>
        </p:nvSpPr>
        <p:spPr>
          <a:xfrm>
            <a:off x="839788" y="2505075"/>
            <a:ext cx="515778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AAF6077C-D913-4FD0-B6E0-6D70BEFD40E6}"/>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6" name="Inhaltsplatzhalter 5">
            <a:extLst>
              <a:ext uri="{FF2B5EF4-FFF2-40B4-BE49-F238E27FC236}">
                <a16:creationId xmlns:a16="http://schemas.microsoft.com/office/drawing/2014/main" id="{43905DBB-3AA9-4435-AC97-732293FDE7EF}"/>
              </a:ext>
            </a:extLst>
          </p:cNvPr>
          <p:cNvSpPr>
            <a:spLocks noGrp="1"/>
          </p:cNvSpPr>
          <p:nvPr>
            <p:ph sz="quarter" idx="4" hasCustomPrompt="1"/>
          </p:nvPr>
        </p:nvSpPr>
        <p:spPr>
          <a:xfrm>
            <a:off x="6172200" y="2505075"/>
            <a:ext cx="5183188"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Foliennummernplatzhalt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F2623-2255-4BBA-9577-B3A3FD2AE8E8}"/>
              </a:ext>
            </a:extLst>
          </p:cNvPr>
          <p:cNvSpPr>
            <a:spLocks noGrp="1"/>
          </p:cNvSpPr>
          <p:nvPr>
            <p:ph type="title" hasCustomPrompt="1"/>
          </p:nvPr>
        </p:nvSpPr>
        <p:spPr/>
        <p:txBody>
          <a:bodyPr rtlCol="0"/>
          <a:lstStyle/>
          <a:p>
            <a:pPr rtl="0"/>
            <a:r>
              <a:rPr lang="de-DE" noProof="0"/>
              <a:t>Titelmasterformat durch Klicken bearbeiten</a:t>
            </a:r>
          </a:p>
        </p:txBody>
      </p:sp>
      <p:sp>
        <p:nvSpPr>
          <p:cNvPr id="3" name="Foliennummernplatzhalt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51E51-BE82-4B1B-9CB6-89C26464DBE2}"/>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04CCBF8C-3CF7-47E6-9AB0-15584178B449}"/>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a:extLst>
              <a:ext uri="{FF2B5EF4-FFF2-40B4-BE49-F238E27FC236}">
                <a16:creationId xmlns:a16="http://schemas.microsoft.com/office/drawing/2014/main" id="{3D07DA3C-0298-45CF-AFC3-41031C0763E3}"/>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5" name="Foliennummernplatzhalt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98B13-3B32-4354-B2B5-3165F2F6E65F}"/>
              </a:ext>
            </a:extLst>
          </p:cNvPr>
          <p:cNvSpPr>
            <a:spLocks noGrp="1"/>
          </p:cNvSpPr>
          <p:nvPr>
            <p:ph type="title" hasCustomPrompt="1"/>
          </p:nvPr>
        </p:nvSpPr>
        <p:spPr>
          <a:xfrm>
            <a:off x="7873611" y="1676409"/>
            <a:ext cx="3923999" cy="2436592"/>
          </a:xfrm>
        </p:spPr>
        <p:txBody>
          <a:bodyPr lIns="0" tIns="0" rIns="0" bIns="0" rtlCol="0" anchor="b">
            <a:noAutofit/>
          </a:bodyPr>
          <a:lstStyle>
            <a:lvl1pPr>
              <a:lnSpc>
                <a:spcPct val="70000"/>
              </a:lnSpc>
              <a:defRPr sz="7200" spc="-300"/>
            </a:lvl1pPr>
          </a:lstStyle>
          <a:p>
            <a:pPr rtl="0"/>
            <a:r>
              <a:rPr lang="de-DE" noProof="0"/>
              <a:t>Titelmasterformat durch Klicken bearbeiten</a:t>
            </a:r>
          </a:p>
        </p:txBody>
      </p:sp>
      <p:sp>
        <p:nvSpPr>
          <p:cNvPr id="4" name="Textplatzhalt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ANKLICKEN UM MASTERTEXTFORMATE ZU BEARBEITEN</a:t>
            </a:r>
          </a:p>
        </p:txBody>
      </p:sp>
      <p:cxnSp>
        <p:nvCxnSpPr>
          <p:cNvPr id="12" name="Gerader Verbinde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Foliennummernplatzhalt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
        <p:nvSpPr>
          <p:cNvPr id="8" name="Bildplatzhalt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Fügen Sie hier Ihr Bild ein</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1AD08-4E28-4191-9B62-EAD61608E5CF}"/>
              </a:ext>
            </a:extLst>
          </p:cNvPr>
          <p:cNvSpPr>
            <a:spLocks noGrp="1"/>
          </p:cNvSpPr>
          <p:nvPr>
            <p:ph type="title" hasCustomPrompt="1"/>
          </p:nvPr>
        </p:nvSpPr>
        <p:spPr>
          <a:xfrm>
            <a:off x="838200" y="303300"/>
            <a:ext cx="6273800" cy="1449216"/>
          </a:xfrm>
          <a:solidFill>
            <a:schemeClr val="accent2">
              <a:lumMod val="50000"/>
            </a:schemeClr>
          </a:solidFill>
        </p:spPr>
        <p:txBody>
          <a:bodyPr tIns="108000" bIns="108000" rtlCol="0">
            <a:spAutoFit/>
          </a:bodyPr>
          <a:lstStyle>
            <a:lvl1pPr>
              <a:lnSpc>
                <a:spcPct val="100000"/>
              </a:lnSpc>
              <a:defRPr sz="40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90BF853D-76DB-46F3-AF6C-1E77C8E06AA9}"/>
              </a:ext>
            </a:extLst>
          </p:cNvPr>
          <p:cNvSpPr>
            <a:spLocks noGrp="1"/>
          </p:cNvSpPr>
          <p:nvPr>
            <p:ph idx="1" hasCustomPrompt="1"/>
          </p:nvPr>
        </p:nvSpPr>
        <p:spPr>
          <a:xfrm>
            <a:off x="838200" y="1825625"/>
            <a:ext cx="62738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Foliennummernplatzhalt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 brei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1AD08-4E28-4191-9B62-EAD61608E5CF}"/>
              </a:ext>
            </a:extLst>
          </p:cNvPr>
          <p:cNvSpPr>
            <a:spLocks noGrp="1"/>
          </p:cNvSpPr>
          <p:nvPr>
            <p:ph type="title" hasCustomPrompt="1"/>
          </p:nvPr>
        </p:nvSpPr>
        <p:spPr>
          <a:xfrm>
            <a:off x="838200" y="303301"/>
            <a:ext cx="6273800" cy="1449216"/>
          </a:xfrm>
          <a:solidFill>
            <a:schemeClr val="accent2">
              <a:lumMod val="50000"/>
            </a:schemeClr>
          </a:solidFill>
        </p:spPr>
        <p:txBody>
          <a:bodyPr vert="horz" lIns="91440" tIns="108000" rIns="91440" bIns="108000" rtlCol="0" anchor="ctr">
            <a:spAutoFit/>
          </a:bodyPr>
          <a:lstStyle>
            <a:lvl1pPr>
              <a:defRPr lang="en-US" sz="4000"/>
            </a:lvl1pPr>
          </a:lstStyle>
          <a:p>
            <a:pPr lvl="0" rtl="0">
              <a:lnSpc>
                <a:spcPct val="100000"/>
              </a:lnSpc>
            </a:pPr>
            <a:r>
              <a:rPr lang="de-DE" noProof="0"/>
              <a:t>Titelmasterformat durch Klicken bearbeiten</a:t>
            </a:r>
          </a:p>
        </p:txBody>
      </p:sp>
      <p:sp>
        <p:nvSpPr>
          <p:cNvPr id="3" name="Inhaltsplatzhalter 2">
            <a:extLst>
              <a:ext uri="{FF2B5EF4-FFF2-40B4-BE49-F238E27FC236}">
                <a16:creationId xmlns:a16="http://schemas.microsoft.com/office/drawing/2014/main" id="{90BF853D-76DB-46F3-AF6C-1E77C8E06AA9}"/>
              </a:ext>
            </a:extLst>
          </p:cNvPr>
          <p:cNvSpPr>
            <a:spLocks noGrp="1"/>
          </p:cNvSpPr>
          <p:nvPr>
            <p:ph idx="1" hasCustomPrompt="1"/>
          </p:nvPr>
        </p:nvSpPr>
        <p:spPr>
          <a:xfrm>
            <a:off x="838200" y="1825625"/>
            <a:ext cx="10515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Foliennummernplatzhalt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 rechts">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Fügen Sie hier Ihr Bild ein</a:t>
            </a:r>
          </a:p>
        </p:txBody>
      </p:sp>
      <p:sp>
        <p:nvSpPr>
          <p:cNvPr id="2" name="Titel 1">
            <a:extLst>
              <a:ext uri="{FF2B5EF4-FFF2-40B4-BE49-F238E27FC236}">
                <a16:creationId xmlns:a16="http://schemas.microsoft.com/office/drawing/2014/main" id="{FE91AD08-4E28-4191-9B62-EAD61608E5CF}"/>
              </a:ext>
            </a:extLst>
          </p:cNvPr>
          <p:cNvSpPr>
            <a:spLocks noGrp="1"/>
          </p:cNvSpPr>
          <p:nvPr>
            <p:ph type="title"/>
          </p:nvPr>
        </p:nvSpPr>
        <p:spPr>
          <a:xfrm>
            <a:off x="6657974" y="303301"/>
            <a:ext cx="4695825" cy="1449216"/>
          </a:xfrm>
          <a:solidFill>
            <a:schemeClr val="accent2">
              <a:lumMod val="50000"/>
            </a:schemeClr>
          </a:solidFill>
        </p:spPr>
        <p:txBody>
          <a:bodyPr wrap="square" tIns="108000" bIns="108000" rtlCol="0">
            <a:spAutoFit/>
          </a:bodyPr>
          <a:lstStyle>
            <a:lvl1pPr>
              <a:lnSpc>
                <a:spcPct val="100000"/>
              </a:lnSpc>
              <a:defRPr sz="4000"/>
            </a:lvl1pPr>
          </a:lstStyle>
          <a:p>
            <a:pPr rtl="0"/>
            <a:r>
              <a:rPr lang="de-DE" noProof="0"/>
              <a:t>Mastertitelformat bearbeiten</a:t>
            </a:r>
          </a:p>
        </p:txBody>
      </p:sp>
      <p:sp>
        <p:nvSpPr>
          <p:cNvPr id="3" name="Inhaltsplatzhalter 2">
            <a:extLst>
              <a:ext uri="{FF2B5EF4-FFF2-40B4-BE49-F238E27FC236}">
                <a16:creationId xmlns:a16="http://schemas.microsoft.com/office/drawing/2014/main" id="{90BF853D-76DB-46F3-AF6C-1E77C8E06AA9}"/>
              </a:ext>
            </a:extLst>
          </p:cNvPr>
          <p:cNvSpPr>
            <a:spLocks noGrp="1"/>
          </p:cNvSpPr>
          <p:nvPr>
            <p:ph idx="1" hasCustomPrompt="1"/>
          </p:nvPr>
        </p:nvSpPr>
        <p:spPr>
          <a:xfrm>
            <a:off x="6657974" y="1825625"/>
            <a:ext cx="4695826"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Foliennummernplatzhalt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 Horizontal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1AD08-4E28-4191-9B62-EAD61608E5CF}"/>
              </a:ext>
            </a:extLst>
          </p:cNvPr>
          <p:cNvSpPr>
            <a:spLocks noGrp="1"/>
          </p:cNvSpPr>
          <p:nvPr>
            <p:ph type="title" hasCustomPrompt="1"/>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rtl="0"/>
            <a:r>
              <a:rPr lang="de-DE" noProof="0"/>
              <a:t>Titelmasterformat durch Klicken bearbeiten</a:t>
            </a:r>
          </a:p>
        </p:txBody>
      </p:sp>
      <p:sp>
        <p:nvSpPr>
          <p:cNvPr id="3" name="Inhaltsplatzhalter 2">
            <a:extLst>
              <a:ext uri="{FF2B5EF4-FFF2-40B4-BE49-F238E27FC236}">
                <a16:creationId xmlns:a16="http://schemas.microsoft.com/office/drawing/2014/main" id="{90BF853D-76DB-46F3-AF6C-1E77C8E06AA9}"/>
              </a:ext>
            </a:extLst>
          </p:cNvPr>
          <p:cNvSpPr>
            <a:spLocks noGrp="1"/>
          </p:cNvSpPr>
          <p:nvPr>
            <p:ph idx="1" hasCustomPrompt="1"/>
          </p:nvPr>
        </p:nvSpPr>
        <p:spPr>
          <a:xfrm>
            <a:off x="4705350" y="365124"/>
            <a:ext cx="6648448" cy="5984875"/>
          </a:xfrm>
        </p:spPr>
        <p:txBody>
          <a:bodyPr lIns="108000" tIns="108000" rIns="108000" bIns="108000" rtlCol="0" anchor="ctr">
            <a:normAutofit/>
          </a:bodyPr>
          <a:lstStyle>
            <a:lvl1pPr>
              <a:defRPr sz="2000"/>
            </a:lvl1pPr>
            <a:lvl2pPr>
              <a:defRPr sz="1800"/>
            </a:lvl2pPr>
            <a:lvl3pPr>
              <a:defRPr sz="160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Foliennummernplatzhalt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 Horizontal 2">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65237DA4-112F-40B2-8C8C-EB23506D9C45}"/>
              </a:ext>
            </a:extLst>
          </p:cNvPr>
          <p:cNvSpPr>
            <a:spLocks noGrp="1"/>
          </p:cNvSpPr>
          <p:nvPr>
            <p:ph type="title" hasCustomPrompt="1"/>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rtlCol="0">
            <a:normAutofit/>
          </a:bodyPr>
          <a:lstStyle>
            <a:lvl1pPr>
              <a:lnSpc>
                <a:spcPct val="70000"/>
              </a:lnSpc>
              <a:defRPr sz="5200" spc="-15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90BF853D-76DB-46F3-AF6C-1E77C8E06AA9}"/>
              </a:ext>
            </a:extLst>
          </p:cNvPr>
          <p:cNvSpPr>
            <a:spLocks noGrp="1"/>
          </p:cNvSpPr>
          <p:nvPr>
            <p:ph idx="1" hasCustomPrompt="1"/>
          </p:nvPr>
        </p:nvSpPr>
        <p:spPr>
          <a:xfrm>
            <a:off x="838200" y="365124"/>
            <a:ext cx="6156323" cy="5984875"/>
          </a:xfrm>
        </p:spPr>
        <p:txBody>
          <a:bodyPr lIns="108000" tIns="108000" rIns="108000" bIns="108000" rtlCol="0" anchor="ct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Foliennummernplatzhalt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rtlCol="0"/>
          <a:lstStyle>
            <a:lvl1pPr>
              <a:defRPr>
                <a:solidFill>
                  <a:schemeClr val="tx1">
                    <a:lumMod val="85000"/>
                    <a:lumOff val="15000"/>
                  </a:schemeClr>
                </a:solidFill>
              </a:defRPr>
            </a:lvl1pPr>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Horizontal 3">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
        <p:nvSpPr>
          <p:cNvPr id="5" name="Inhaltsplatzhalter 2">
            <a:extLst>
              <a:ext uri="{FF2B5EF4-FFF2-40B4-BE49-F238E27FC236}">
                <a16:creationId xmlns:a16="http://schemas.microsoft.com/office/drawing/2014/main" id="{D68E6EF2-4B2F-4D0D-9505-CE92872972F7}"/>
              </a:ext>
            </a:extLst>
          </p:cNvPr>
          <p:cNvSpPr>
            <a:spLocks noGrp="1"/>
          </p:cNvSpPr>
          <p:nvPr>
            <p:ph idx="1" hasCustomPrompt="1"/>
          </p:nvPr>
        </p:nvSpPr>
        <p:spPr>
          <a:xfrm>
            <a:off x="4705350" y="611076"/>
            <a:ext cx="6648448" cy="5738923"/>
          </a:xfrm>
        </p:spPr>
        <p:txBody>
          <a:bodyPr lIns="108000" tIns="108000" rIns="108000" bIns="10800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Titel 1">
            <a:extLst>
              <a:ext uri="{FF2B5EF4-FFF2-40B4-BE49-F238E27FC236}">
                <a16:creationId xmlns:a16="http://schemas.microsoft.com/office/drawing/2014/main" id="{D91A21B9-BA54-413B-940E-027C32E4D429}"/>
              </a:ext>
            </a:extLst>
          </p:cNvPr>
          <p:cNvSpPr>
            <a:spLocks noGrp="1"/>
          </p:cNvSpPr>
          <p:nvPr>
            <p:ph type="title" hasCustomPrompt="1"/>
          </p:nvPr>
        </p:nvSpPr>
        <p:spPr>
          <a:xfrm>
            <a:off x="838200" y="611076"/>
            <a:ext cx="3440502" cy="2680322"/>
          </a:xfrm>
          <a:solidFill>
            <a:schemeClr val="accent2">
              <a:lumMod val="50000"/>
            </a:schemeClr>
          </a:solidFill>
        </p:spPr>
        <p:txBody>
          <a:bodyPr wrap="square" tIns="108000" bIns="108000" rtlCol="0" anchor="t">
            <a:spAutoFit/>
          </a:bodyPr>
          <a:lstStyle>
            <a:lvl1pPr>
              <a:lnSpc>
                <a:spcPct val="100000"/>
              </a:lnSpc>
              <a:defRPr sz="4000"/>
            </a:lvl1pPr>
          </a:lstStyle>
          <a:p>
            <a:pPr rtl="0"/>
            <a:r>
              <a:rPr lang="de-DE" noProof="0"/>
              <a:t>Titelmasterformat durch Klicken bearbeiten</a:t>
            </a:r>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2BDA7-8BE9-42D5-ACF1-0F51423A206E}"/>
              </a:ext>
            </a:extLst>
          </p:cNvPr>
          <p:cNvSpPr>
            <a:spLocks noGrp="1"/>
          </p:cNvSpPr>
          <p:nvPr>
            <p:ph type="title" hasCustomPrompt="1"/>
          </p:nvPr>
        </p:nvSpPr>
        <p:spPr>
          <a:xfrm>
            <a:off x="831850" y="1709738"/>
            <a:ext cx="10515600" cy="2852737"/>
          </a:xfrm>
        </p:spPr>
        <p:txBody>
          <a:bodyPr rtlCol="0" anchor="b"/>
          <a:lstStyle>
            <a:lvl1pPr>
              <a:defRPr sz="6000"/>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71CEF73F-3CCA-4312-8E9C-2B4629DA1F6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
        <p:nvSpPr>
          <p:cNvPr id="4" name="Foliennummernplatzhalt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rtlCol="0"/>
          <a:lstStyle/>
          <a:p>
            <a:pPr rtl="0"/>
            <a:r>
              <a:rPr lang="de-DE" noProof="0"/>
              <a:t>SEITE </a:t>
            </a:r>
            <a:fld id="{4A9B5881-4007-4345-955A-79C2656F0C49}" type="slidenum">
              <a:rPr lang="de-DE" noProof="0" smtClean="0"/>
              <a:pPr rtl="0"/>
              <a:t>‹Nr.›</a:t>
            </a:fld>
            <a:endParaRPr lang="de-DE" noProof="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elplatzhalt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oliennummernplatzhalt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pPr rtl="0"/>
            <a:r>
              <a:rPr lang="de-DE" noProof="0"/>
              <a:t>SEITE </a:t>
            </a:r>
            <a:fld id="{4A9B5881-4007-4345-955A-79C2656F0C49}" type="slidenum">
              <a:rPr lang="de-DE" noProof="0" smtClean="0"/>
              <a:pPr rtl="0"/>
              <a:t>‹Nr.›</a:t>
            </a:fld>
            <a:endParaRPr lang="de-DE" noProof="0"/>
          </a:p>
        </p:txBody>
      </p:sp>
      <p:sp>
        <p:nvSpPr>
          <p:cNvPr id="7" name="Rechteck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 name="Rechteck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7.sv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0C5037-DA4A-44E2-A9FB-84B1498768A7}"/>
              </a:ext>
            </a:extLst>
          </p:cNvPr>
          <p:cNvSpPr>
            <a:spLocks noGrp="1"/>
          </p:cNvSpPr>
          <p:nvPr>
            <p:ph type="title"/>
          </p:nvPr>
        </p:nvSpPr>
        <p:spPr>
          <a:xfrm>
            <a:off x="7873611" y="1676409"/>
            <a:ext cx="4079850" cy="2436592"/>
          </a:xfrm>
        </p:spPr>
        <p:txBody>
          <a:bodyPr rtlCol="0"/>
          <a:lstStyle/>
          <a:p>
            <a:pPr rtl="0"/>
            <a:r>
              <a:rPr lang="de-DE" sz="5400" dirty="0"/>
              <a:t>HERZLICH WILLKOMMEN</a:t>
            </a:r>
          </a:p>
        </p:txBody>
      </p:sp>
      <p:pic>
        <p:nvPicPr>
          <p:cNvPr id="29" name="Bildplatzhalter 28">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3"/>
          <a:srcRect/>
          <a:stretch/>
        </p:blipFill>
        <p:spPr/>
      </p:pic>
      <p:sp>
        <p:nvSpPr>
          <p:cNvPr id="6" name="Textplatzhalter 5">
            <a:extLst>
              <a:ext uri="{FF2B5EF4-FFF2-40B4-BE49-F238E27FC236}">
                <a16:creationId xmlns:a16="http://schemas.microsoft.com/office/drawing/2014/main" id="{1397C2DB-90F2-4971-AC44-7CDDF5A3B552}"/>
              </a:ext>
            </a:extLst>
          </p:cNvPr>
          <p:cNvSpPr>
            <a:spLocks noGrp="1"/>
          </p:cNvSpPr>
          <p:nvPr>
            <p:ph type="body" sz="half" idx="2"/>
          </p:nvPr>
        </p:nvSpPr>
        <p:spPr/>
        <p:txBody>
          <a:bodyPr rtlCol="0"/>
          <a:lstStyle/>
          <a:p>
            <a:pPr rtl="0"/>
            <a:r>
              <a:rPr lang="de-DE" dirty="0"/>
              <a:t>Meistervorbereitungskurs für Friseurmeister*in</a:t>
            </a:r>
          </a:p>
        </p:txBody>
      </p:sp>
      <p:sp>
        <p:nvSpPr>
          <p:cNvPr id="15" name="Foliennummernplatzhalt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rtlCol="0"/>
          <a:lstStyle/>
          <a:p>
            <a:pPr rtl="0"/>
            <a:r>
              <a:rPr lang="de-DE"/>
              <a:t>SEITE </a:t>
            </a:r>
            <a:fld id="{4A9B5881-4007-4345-955A-79C2656F0C49}" type="slidenum">
              <a:rPr lang="de-DE" smtClean="0"/>
              <a:pPr/>
              <a:t>1</a:t>
            </a:fld>
            <a:endParaRPr lang="de-DE"/>
          </a:p>
        </p:txBody>
      </p:sp>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58AE6-56F6-44E8-8BBF-23277B1773E4}"/>
              </a:ext>
            </a:extLst>
          </p:cNvPr>
          <p:cNvSpPr>
            <a:spLocks noGrp="1"/>
          </p:cNvSpPr>
          <p:nvPr>
            <p:ph type="title"/>
          </p:nvPr>
        </p:nvSpPr>
        <p:spPr>
          <a:xfrm>
            <a:off x="838200" y="303300"/>
            <a:ext cx="6273800" cy="1449216"/>
          </a:xfrm>
        </p:spPr>
        <p:txBody>
          <a:bodyPr rtlCol="0" anchor="ctr">
            <a:normAutofit/>
          </a:bodyPr>
          <a:lstStyle/>
          <a:p>
            <a:pPr rtl="0"/>
            <a:r>
              <a:rPr lang="de-DE" dirty="0"/>
              <a:t>LIM Mst. Diethard Mausser </a:t>
            </a:r>
          </a:p>
        </p:txBody>
      </p:sp>
      <p:pic>
        <p:nvPicPr>
          <p:cNvPr id="7" name="Inhaltsplatzhalter 6" descr="Ein Bild, das Menschliches Gesicht, Person, Lächeln, Porträt enthält.&#10;&#10;Automatisch generierte Beschreibung">
            <a:extLst>
              <a:ext uri="{FF2B5EF4-FFF2-40B4-BE49-F238E27FC236}">
                <a16:creationId xmlns:a16="http://schemas.microsoft.com/office/drawing/2014/main" id="{59F207BA-E41E-9376-2F3A-41BD20F11245}"/>
              </a:ext>
            </a:extLst>
          </p:cNvPr>
          <p:cNvPicPr>
            <a:picLocks noGrp="1" noChangeAspect="1"/>
          </p:cNvPicPr>
          <p:nvPr>
            <p:ph idx="1"/>
          </p:nvPr>
        </p:nvPicPr>
        <p:blipFill rotWithShape="1">
          <a:blip r:embed="rId3"/>
          <a:srcRect t="18852" r="-2" b="34851"/>
          <a:stretch/>
        </p:blipFill>
        <p:spPr>
          <a:xfrm>
            <a:off x="838200" y="1825625"/>
            <a:ext cx="6273800" cy="4351338"/>
          </a:xfrm>
          <a:noFill/>
        </p:spPr>
      </p:pic>
      <p:sp>
        <p:nvSpPr>
          <p:cNvPr id="20" name="Foliennummernplatzhalt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nchor="ctr">
            <a:normAutofit/>
          </a:bodyPr>
          <a:lstStyle/>
          <a:p>
            <a:pPr rtl="0">
              <a:spcAft>
                <a:spcPts val="600"/>
              </a:spcAft>
            </a:pPr>
            <a:r>
              <a:rPr lang="de-DE" dirty="0"/>
              <a:t>SEITE </a:t>
            </a:r>
            <a:fld id="{4A9B5881-4007-4345-955A-79C2656F0C49}" type="slidenum">
              <a:rPr lang="de-DE" smtClean="0"/>
              <a:pPr rtl="0">
                <a:spcAft>
                  <a:spcPts val="600"/>
                </a:spcAft>
              </a:pPr>
              <a:t>2</a:t>
            </a:fld>
            <a:endParaRPr lang="de-DE"/>
          </a:p>
        </p:txBody>
      </p:sp>
      <p:sp>
        <p:nvSpPr>
          <p:cNvPr id="8" name="Textfeld 7">
            <a:extLst>
              <a:ext uri="{FF2B5EF4-FFF2-40B4-BE49-F238E27FC236}">
                <a16:creationId xmlns:a16="http://schemas.microsoft.com/office/drawing/2014/main" id="{F058966A-A57E-FB1E-94CA-5A365AC4D3E3}"/>
              </a:ext>
            </a:extLst>
          </p:cNvPr>
          <p:cNvSpPr txBox="1"/>
          <p:nvPr/>
        </p:nvSpPr>
        <p:spPr>
          <a:xfrm>
            <a:off x="5638800" y="2971800"/>
            <a:ext cx="914400" cy="369332"/>
          </a:xfrm>
          <a:prstGeom prst="rect">
            <a:avLst/>
          </a:prstGeom>
          <a:noFill/>
        </p:spPr>
        <p:txBody>
          <a:bodyPr wrap="square" rtlCol="0">
            <a:spAutoFit/>
          </a:bodyPr>
          <a:lstStyle/>
          <a:p>
            <a:endParaRPr lang="de-AT">
              <a:solidFill>
                <a:schemeClr val="bg1"/>
              </a:solidFill>
            </a:endParaRPr>
          </a:p>
        </p:txBody>
      </p:sp>
    </p:spTree>
    <p:extLst>
      <p:ext uri="{BB962C8B-B14F-4D97-AF65-F5344CB8AC3E}">
        <p14:creationId xmlns:p14="http://schemas.microsoft.com/office/powerpoint/2010/main" val="30897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rtlCol="0"/>
          <a:lstStyle/>
          <a:p>
            <a:pPr algn="r" rtl="0"/>
            <a:r>
              <a:rPr lang="de-DE" sz="4900" dirty="0">
                <a:solidFill>
                  <a:schemeClr val="bg1"/>
                </a:solidFill>
              </a:rPr>
              <a:t>Kursgliederung</a:t>
            </a:r>
          </a:p>
        </p:txBody>
      </p:sp>
      <p:graphicFrame>
        <p:nvGraphicFramePr>
          <p:cNvPr id="10" name="Inhaltsplatzhalter 2" descr="Listeninhaltsplatzhalt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4268618329"/>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Foliennummernplatzhalt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rtlCol="0"/>
          <a:lstStyle/>
          <a:p>
            <a:pPr rtl="0"/>
            <a:r>
              <a:rPr lang="de-DE" dirty="0"/>
              <a:t>SEITE </a:t>
            </a:r>
            <a:fld id="{4A9B5881-4007-4345-955A-79C2656F0C49}" type="slidenum">
              <a:rPr lang="de-DE" smtClean="0"/>
              <a:pPr rtl="0"/>
              <a:t>3</a:t>
            </a:fld>
            <a:endParaRPr lang="de-DE" dirty="0"/>
          </a:p>
        </p:txBody>
      </p:sp>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9600F-A17E-4354-A7AB-0CC2A43A9354}"/>
              </a:ext>
            </a:extLst>
          </p:cNvPr>
          <p:cNvSpPr>
            <a:spLocks noGrp="1"/>
          </p:cNvSpPr>
          <p:nvPr>
            <p:ph type="title"/>
          </p:nvPr>
        </p:nvSpPr>
        <p:spPr>
          <a:xfrm>
            <a:off x="838200" y="611076"/>
            <a:ext cx="3816096" cy="833663"/>
          </a:xfrm>
        </p:spPr>
        <p:txBody>
          <a:bodyPr rtlCol="0"/>
          <a:lstStyle/>
          <a:p>
            <a:pPr rtl="0"/>
            <a:r>
              <a:rPr lang="de-DE" dirty="0"/>
              <a:t>Erste Kompetenz</a:t>
            </a:r>
          </a:p>
        </p:txBody>
      </p:sp>
      <p:sp>
        <p:nvSpPr>
          <p:cNvPr id="3" name="Inhaltsplatzhalter 2">
            <a:extLst>
              <a:ext uri="{FF2B5EF4-FFF2-40B4-BE49-F238E27FC236}">
                <a16:creationId xmlns:a16="http://schemas.microsoft.com/office/drawing/2014/main" id="{FA6A4B49-27C8-46B6-8B11-AD7E8F615E2C}"/>
              </a:ext>
            </a:extLst>
          </p:cNvPr>
          <p:cNvSpPr>
            <a:spLocks noGrp="1"/>
          </p:cNvSpPr>
          <p:nvPr>
            <p:ph idx="1"/>
          </p:nvPr>
        </p:nvSpPr>
        <p:spPr/>
        <p:txBody>
          <a:bodyPr rtlCol="0"/>
          <a:lstStyle/>
          <a:p>
            <a:pPr rtl="0"/>
            <a:r>
              <a:rPr lang="de-DE" dirty="0" err="1"/>
              <a:t>Lorem</a:t>
            </a:r>
            <a:r>
              <a:rPr lang="de-DE" dirty="0"/>
              <a:t> </a:t>
            </a:r>
            <a:r>
              <a:rPr lang="de-DE" dirty="0" err="1"/>
              <a:t>ipsum</a:t>
            </a:r>
            <a:r>
              <a:rPr lang="de-DE" dirty="0"/>
              <a:t> </a:t>
            </a:r>
            <a:r>
              <a:rPr lang="de-DE" noProof="1"/>
              <a:t>dolor sit amet, consectetur adipiscing elit. Etiam aliquet eu mi quis lacinia. Ut fermentum a magna ut eleifend. Integer convallis suscipit ante eu varius. </a:t>
            </a:r>
          </a:p>
          <a:p>
            <a:pPr rtl="0"/>
            <a:r>
              <a:rPr lang="de-DE" noProof="1"/>
              <a:t>Morbi a purus dolor. Suspendisse sit amet ipsum finibus justo viverra blandit. Ut congue quis tortor eget sodales. Nulla a erat eget nunc hendrerit ultrices eu nec nulla. </a:t>
            </a:r>
          </a:p>
          <a:p>
            <a:pPr rtl="0"/>
            <a:r>
              <a:rPr lang="de-DE" noProof="1"/>
              <a:t>Donec viverra leo aliquet, auctor quam id, convallis orci. Sed in molestie est. Cras ornare turpis at ligula posuere, sit amet accumsan neque lobortis. Maecenas mattis risus ligula, sed ullamcorper nunc efficitur sed. Praesent venenatis quam tortor, id viverra nunc rutrum a. Maecenas malesuada ultricies sapien sit amet pharetra. </a:t>
            </a:r>
          </a:p>
        </p:txBody>
      </p:sp>
      <p:sp>
        <p:nvSpPr>
          <p:cNvPr id="4" name="Foliennummernplatzhalt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rtlCol="0"/>
          <a:lstStyle/>
          <a:p>
            <a:pPr rtl="0"/>
            <a:r>
              <a:rPr lang="de-DE"/>
              <a:t>SEITE </a:t>
            </a:r>
            <a:fld id="{4A9B5881-4007-4345-955A-79C2656F0C49}" type="slidenum">
              <a:rPr lang="de-DE" smtClean="0"/>
              <a:pPr/>
              <a:t>4</a:t>
            </a:fld>
            <a:endParaRPr lang="de-DE" dirty="0"/>
          </a:p>
        </p:txBody>
      </p:sp>
      <p:sp>
        <p:nvSpPr>
          <p:cNvPr id="8" name="Rechteck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Erste Kompetenz</a:t>
            </a:r>
            <a:endParaRPr lang="de-DE" sz="1200" dirty="0"/>
          </a:p>
        </p:txBody>
      </p:sp>
      <p:sp>
        <p:nvSpPr>
          <p:cNvPr id="10" name="Rechteck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Zweite Kompetenz</a:t>
            </a:r>
            <a:endParaRPr lang="de-DE" sz="1200" dirty="0"/>
          </a:p>
        </p:txBody>
      </p:sp>
      <p:sp>
        <p:nvSpPr>
          <p:cNvPr id="11" name="Rechteck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Dritte Kompetenz</a:t>
            </a:r>
            <a:endParaRPr lang="de-DE" sz="1200" dirty="0"/>
          </a:p>
        </p:txBody>
      </p:sp>
      <p:sp>
        <p:nvSpPr>
          <p:cNvPr id="12" name="Rechteck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Fazit</a:t>
            </a:r>
            <a:endParaRPr lang="de-DE" sz="1200" dirty="0"/>
          </a:p>
        </p:txBody>
      </p:sp>
      <p:sp>
        <p:nvSpPr>
          <p:cNvPr id="14" name="Gleichschenkliges Dreieck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Tree>
    <p:extLst>
      <p:ext uri="{BB962C8B-B14F-4D97-AF65-F5344CB8AC3E}">
        <p14:creationId xmlns:p14="http://schemas.microsoft.com/office/powerpoint/2010/main" val="21698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p:tgtEl>
                                          <p:spTgt spid="8"/>
                                        </p:tgtEl>
                                        <p:attrNameLst>
                                          <p:attrName>ppt_y</p:attrName>
                                        </p:attrNameLst>
                                      </p:cBhvr>
                                      <p:tavLst>
                                        <p:tav tm="0">
                                          <p:val>
                                            <p:strVal val="#ppt_y+#ppt_h*1.125000"/>
                                          </p:val>
                                        </p:tav>
                                        <p:tav tm="100000">
                                          <p:val>
                                            <p:strVal val="#ppt_y"/>
                                          </p:val>
                                        </p:tav>
                                      </p:tavLst>
                                    </p:anim>
                                    <p:animEffect transition="in" filter="wipe(up)">
                                      <p:cBhvr>
                                        <p:cTn id="8" dur="250"/>
                                        <p:tgtEl>
                                          <p:spTgt spid="8"/>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25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p:tgtEl>
                                          <p:spTgt spid="10"/>
                                        </p:tgtEl>
                                        <p:attrNameLst>
                                          <p:attrName>ppt_y</p:attrName>
                                        </p:attrNameLst>
                                      </p:cBhvr>
                                      <p:tavLst>
                                        <p:tav tm="0">
                                          <p:val>
                                            <p:strVal val="#ppt_y+#ppt_h*1.125000"/>
                                          </p:val>
                                        </p:tav>
                                        <p:tav tm="100000">
                                          <p:val>
                                            <p:strVal val="#ppt_y"/>
                                          </p:val>
                                        </p:tav>
                                      </p:tavLst>
                                    </p:anim>
                                    <p:animEffect transition="in" filter="wipe(up)">
                                      <p:cBhvr>
                                        <p:cTn id="16" dur="25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p:tgtEl>
                                          <p:spTgt spid="11"/>
                                        </p:tgtEl>
                                        <p:attrNameLst>
                                          <p:attrName>ppt_y</p:attrName>
                                        </p:attrNameLst>
                                      </p:cBhvr>
                                      <p:tavLst>
                                        <p:tav tm="0">
                                          <p:val>
                                            <p:strVal val="#ppt_y+#ppt_h*1.125000"/>
                                          </p:val>
                                        </p:tav>
                                        <p:tav tm="100000">
                                          <p:val>
                                            <p:strVal val="#ppt_y"/>
                                          </p:val>
                                        </p:tav>
                                      </p:tavLst>
                                    </p:anim>
                                    <p:animEffect transition="in" filter="wipe(up)">
                                      <p:cBhvr>
                                        <p:cTn id="21" dur="250"/>
                                        <p:tgtEl>
                                          <p:spTgt spid="11"/>
                                        </p:tgtEl>
                                      </p:cBhvr>
                                    </p:animEffect>
                                  </p:childTnLst>
                                </p:cTn>
                              </p:par>
                            </p:childTnLst>
                          </p:cTn>
                        </p:par>
                        <p:par>
                          <p:cTn id="22" fill="hold">
                            <p:stCondLst>
                              <p:cond delay="75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p:tgtEl>
                                          <p:spTgt spid="12"/>
                                        </p:tgtEl>
                                        <p:attrNameLst>
                                          <p:attrName>ppt_y</p:attrName>
                                        </p:attrNameLst>
                                      </p:cBhvr>
                                      <p:tavLst>
                                        <p:tav tm="0">
                                          <p:val>
                                            <p:strVal val="#ppt_y+#ppt_h*1.125000"/>
                                          </p:val>
                                        </p:tav>
                                        <p:tav tm="100000">
                                          <p:val>
                                            <p:strVal val="#ppt_y"/>
                                          </p:val>
                                        </p:tav>
                                      </p:tavLst>
                                    </p:anim>
                                    <p:animEffect transition="in" filter="wipe(up)">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8855392-9FED-4979-8AC6-A73037648D43}"/>
              </a:ext>
            </a:extLst>
          </p:cNvPr>
          <p:cNvSpPr>
            <a:spLocks noGrp="1"/>
          </p:cNvSpPr>
          <p:nvPr>
            <p:ph type="title"/>
          </p:nvPr>
        </p:nvSpPr>
        <p:spPr>
          <a:xfrm>
            <a:off x="838199" y="614422"/>
            <a:ext cx="4063869" cy="832104"/>
          </a:xfrm>
        </p:spPr>
        <p:txBody>
          <a:bodyPr rtlCol="0"/>
          <a:lstStyle/>
          <a:p>
            <a:pPr rtl="0">
              <a:lnSpc>
                <a:spcPct val="100000"/>
              </a:lnSpc>
            </a:pPr>
            <a:r>
              <a:rPr lang="de-DE" dirty="0"/>
              <a:t>Zweite Kompetenz</a:t>
            </a:r>
          </a:p>
        </p:txBody>
      </p:sp>
      <p:graphicFrame>
        <p:nvGraphicFramePr>
          <p:cNvPr id="10" name="Inhaltsplatzhalter 2" descr="Inhaltsplatzhalt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068475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11" descr="Karte mit Markierung">
            <a:extLst>
              <a:ext uri="{FF2B5EF4-FFF2-40B4-BE49-F238E27FC236}">
                <a16:creationId xmlns:a16="http://schemas.microsoft.com/office/drawing/2014/main" id="{F2110C71-00D1-4949-9213-38E48FACED0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30926" y="2545226"/>
            <a:ext cx="624548" cy="624548"/>
          </a:xfrm>
          <a:prstGeom prst="rect">
            <a:avLst/>
          </a:prstGeom>
        </p:spPr>
      </p:pic>
      <p:pic>
        <p:nvPicPr>
          <p:cNvPr id="14" name="Grafik 13" descr="Wegweiser">
            <a:extLst>
              <a:ext uri="{FF2B5EF4-FFF2-40B4-BE49-F238E27FC236}">
                <a16:creationId xmlns:a16="http://schemas.microsoft.com/office/drawing/2014/main" id="{F3D6B7B3-DCDF-47A1-B092-0D8D01630A4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83726" y="2545226"/>
            <a:ext cx="624548" cy="624548"/>
          </a:xfrm>
          <a:prstGeom prst="rect">
            <a:avLst/>
          </a:prstGeom>
        </p:spPr>
      </p:pic>
      <p:pic>
        <p:nvPicPr>
          <p:cNvPr id="16" name="Grafik 15" descr="Canyon-Szene">
            <a:extLst>
              <a:ext uri="{FF2B5EF4-FFF2-40B4-BE49-F238E27FC236}">
                <a16:creationId xmlns:a16="http://schemas.microsoft.com/office/drawing/2014/main" id="{D988924E-5A5D-4D29-95C0-814C9160BBF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36526" y="2659526"/>
            <a:ext cx="624548" cy="624548"/>
          </a:xfrm>
          <a:prstGeom prst="rect">
            <a:avLst/>
          </a:prstGeom>
        </p:spPr>
      </p:pic>
      <p:sp>
        <p:nvSpPr>
          <p:cNvPr id="17" name="Gleichschenkliges Dreieck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8" name="Rechteck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dirty="0"/>
              <a:t>Erste Kompetenz</a:t>
            </a:r>
          </a:p>
        </p:txBody>
      </p:sp>
      <p:sp>
        <p:nvSpPr>
          <p:cNvPr id="9" name="Rechteck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dirty="0"/>
              <a:t>Zweite Kompetenz</a:t>
            </a:r>
          </a:p>
        </p:txBody>
      </p:sp>
      <p:sp>
        <p:nvSpPr>
          <p:cNvPr id="11" name="Rechteck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dirty="0"/>
              <a:t>Dritte Kompetenz</a:t>
            </a:r>
          </a:p>
        </p:txBody>
      </p:sp>
      <p:sp>
        <p:nvSpPr>
          <p:cNvPr id="13" name="Rechteck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dirty="0"/>
              <a:t>Fazit</a:t>
            </a:r>
          </a:p>
        </p:txBody>
      </p:sp>
      <p:sp>
        <p:nvSpPr>
          <p:cNvPr id="4" name="Foliennummernplatzhalt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rtlCol="0"/>
          <a:lstStyle/>
          <a:p>
            <a:pPr rtl="0"/>
            <a:r>
              <a:rPr lang="de-DE" dirty="0"/>
              <a:t>SEITE </a:t>
            </a:r>
            <a:fld id="{4A9B5881-4007-4345-955A-79C2656F0C49}" type="slidenum">
              <a:rPr lang="de-DE" smtClean="0"/>
              <a:pPr/>
              <a:t>5</a:t>
            </a:fld>
            <a:endParaRPr lang="de-DE" dirty="0"/>
          </a:p>
        </p:txBody>
      </p:sp>
    </p:spTree>
    <p:extLst>
      <p:ext uri="{BB962C8B-B14F-4D97-AF65-F5344CB8AC3E}">
        <p14:creationId xmlns:p14="http://schemas.microsoft.com/office/powerpoint/2010/main" val="38798042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DDC5365-EA36-45A8-8DBD-A6D8461EB21D}"/>
              </a:ext>
            </a:extLst>
          </p:cNvPr>
          <p:cNvSpPr>
            <a:spLocks noGrp="1"/>
          </p:cNvSpPr>
          <p:nvPr>
            <p:ph type="title"/>
          </p:nvPr>
        </p:nvSpPr>
        <p:spPr>
          <a:xfrm>
            <a:off x="6657974" y="612648"/>
            <a:ext cx="4695825" cy="830522"/>
          </a:xfrm>
        </p:spPr>
        <p:txBody>
          <a:bodyPr rtlCol="0"/>
          <a:lstStyle/>
          <a:p>
            <a:pPr rtl="0"/>
            <a:r>
              <a:rPr lang="de-DE" dirty="0"/>
              <a:t>Dritte Kompetenz</a:t>
            </a:r>
          </a:p>
        </p:txBody>
      </p:sp>
      <p:pic>
        <p:nvPicPr>
          <p:cNvPr id="7" name="Bildplatzhalter 6" descr="Frau mit AR-Headset">
            <a:extLst>
              <a:ext uri="{FF2B5EF4-FFF2-40B4-BE49-F238E27FC236}">
                <a16:creationId xmlns:a16="http://schemas.microsoft.com/office/drawing/2014/main" id="{2052C005-14A2-483C-8C1A-A3D21FF82E05}"/>
              </a:ext>
            </a:extLst>
          </p:cNvPr>
          <p:cNvPicPr>
            <a:picLocks noGrp="1" noChangeAspect="1"/>
          </p:cNvPicPr>
          <p:nvPr>
            <p:ph type="pic" idx="11"/>
          </p:nvPr>
        </p:nvPicPr>
        <p:blipFill rotWithShape="1">
          <a:blip r:embed="rId3" cstate="screen">
            <a:extLst>
              <a:ext uri="{28A0092B-C50C-407E-A947-70E740481C1C}">
                <a14:useLocalDpi xmlns:a14="http://schemas.microsoft.com/office/drawing/2010/main"/>
              </a:ext>
            </a:extLst>
          </a:blip>
          <a:srcRect/>
          <a:stretch/>
        </p:blipFill>
        <p:spPr>
          <a:xfrm flipH="1">
            <a:off x="0" y="0"/>
            <a:ext cx="6305550" cy="6727855"/>
          </a:xfrm>
        </p:spPr>
      </p:pic>
      <p:sp>
        <p:nvSpPr>
          <p:cNvPr id="4" name="Inhaltsplatzhalter 3">
            <a:extLst>
              <a:ext uri="{FF2B5EF4-FFF2-40B4-BE49-F238E27FC236}">
                <a16:creationId xmlns:a16="http://schemas.microsoft.com/office/drawing/2014/main" id="{0D250B89-C4D5-43CB-81F0-EFF4588D7E45}"/>
              </a:ext>
            </a:extLst>
          </p:cNvPr>
          <p:cNvSpPr>
            <a:spLocks noGrp="1"/>
          </p:cNvSpPr>
          <p:nvPr>
            <p:ph idx="1"/>
          </p:nvPr>
        </p:nvSpPr>
        <p:spPr/>
        <p:txBody>
          <a:bodyPr rtlCol="0">
            <a:normAutofit/>
          </a:bodyPr>
          <a:lstStyle/>
          <a:p>
            <a:pPr rtl="0"/>
            <a:r>
              <a:rPr lang="de-DE"/>
              <a:t>Lorem </a:t>
            </a:r>
            <a:r>
              <a:rPr lang="de-DE" noProof="1"/>
              <a:t>ipsum dolor sit amet, consectetur adipiscing elit. Etiam aliquet eu mi quis lacinia. </a:t>
            </a:r>
          </a:p>
          <a:p>
            <a:pPr rtl="0"/>
            <a:r>
              <a:rPr lang="de-DE" noProof="1"/>
              <a:t>Morbi a purus dolor. Suspendisse sit amet ipsum finibus justo viverra blandit. Ut congue quis tortor eget sodales. Nulla a erat eget nunc hendrerit ultrices eu nec nulla. </a:t>
            </a:r>
          </a:p>
          <a:p>
            <a:pPr rtl="0"/>
            <a:r>
              <a:rPr lang="de-DE" noProof="1"/>
              <a:t>Donec viverra leo aliquet, auctor quam id, convallis orci. Sed in molestie est. Cras ornare turpis at ligula posuere, sit amet accumsan neque lobortis. </a:t>
            </a:r>
          </a:p>
        </p:txBody>
      </p:sp>
      <p:sp>
        <p:nvSpPr>
          <p:cNvPr id="16" name="Gleichschenkliges Dreieck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1" name="Rechteck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Erste Kompetenz</a:t>
            </a:r>
            <a:endParaRPr lang="de-DE" sz="1200" dirty="0"/>
          </a:p>
        </p:txBody>
      </p:sp>
      <p:sp>
        <p:nvSpPr>
          <p:cNvPr id="12" name="Rechteck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Zweite Kompetenz</a:t>
            </a:r>
            <a:endParaRPr lang="de-DE" sz="1200" dirty="0"/>
          </a:p>
        </p:txBody>
      </p:sp>
      <p:sp>
        <p:nvSpPr>
          <p:cNvPr id="13" name="Rechteck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Dritte Kompetenz</a:t>
            </a:r>
            <a:endParaRPr lang="de-DE" sz="1200" dirty="0"/>
          </a:p>
        </p:txBody>
      </p:sp>
      <p:sp>
        <p:nvSpPr>
          <p:cNvPr id="14" name="Rechteck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Fazit</a:t>
            </a:r>
            <a:endParaRPr lang="de-DE" sz="1200" dirty="0"/>
          </a:p>
        </p:txBody>
      </p:sp>
      <p:sp>
        <p:nvSpPr>
          <p:cNvPr id="5" name="Foliennummernplatzhalt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lstStyle/>
          <a:p>
            <a:pPr rtl="0"/>
            <a:r>
              <a:rPr lang="de-DE"/>
              <a:t>SEITE </a:t>
            </a:r>
            <a:fld id="{4A9B5881-4007-4345-955A-79C2656F0C49}" type="slidenum">
              <a:rPr lang="de-DE" smtClean="0"/>
              <a:pPr/>
              <a:t>6</a:t>
            </a:fld>
            <a:endParaRPr lang="de-DE" dirty="0"/>
          </a:p>
        </p:txBody>
      </p:sp>
    </p:spTree>
    <p:extLst>
      <p:ext uri="{BB962C8B-B14F-4D97-AF65-F5344CB8AC3E}">
        <p14:creationId xmlns:p14="http://schemas.microsoft.com/office/powerpoint/2010/main" val="38038422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58AE6-56F6-44E8-8BBF-23277B1773E4}"/>
              </a:ext>
            </a:extLst>
          </p:cNvPr>
          <p:cNvSpPr>
            <a:spLocks noGrp="1"/>
          </p:cNvSpPr>
          <p:nvPr>
            <p:ph type="title"/>
          </p:nvPr>
        </p:nvSpPr>
        <p:spPr/>
        <p:txBody>
          <a:bodyPr rtlCol="0"/>
          <a:lstStyle/>
          <a:p>
            <a:pPr rtl="0">
              <a:lnSpc>
                <a:spcPct val="80000"/>
              </a:lnSpc>
            </a:pPr>
            <a:r>
              <a:rPr lang="de-DE" sz="4900"/>
              <a:t>Zusammenfas-sung der ersten Lektion</a:t>
            </a:r>
          </a:p>
        </p:txBody>
      </p:sp>
      <p:sp>
        <p:nvSpPr>
          <p:cNvPr id="4" name="Inhaltsplatzhalter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de-DE"/>
              <a:t>Folgendes haben wir gelernt</a:t>
            </a:r>
          </a:p>
          <a:p>
            <a:pPr rtl="0"/>
            <a:r>
              <a:rPr lang="de-DE" sz="1800" b="1"/>
              <a:t>Erste Kompetenz: </a:t>
            </a:r>
            <a:br>
              <a:rPr lang="de-DE" sz="1800"/>
            </a:br>
            <a:r>
              <a:rPr lang="de-DE" sz="1800"/>
              <a:t>Lorem ipsum lorem ipsum lorem ipsum lorem ipsum lorem ipsum lorem ipsum lorem ipsum lorem ipsum lorem ipsum </a:t>
            </a:r>
          </a:p>
          <a:p>
            <a:pPr rtl="0"/>
            <a:endParaRPr lang="de-DE" sz="1800"/>
          </a:p>
          <a:p>
            <a:pPr rtl="0"/>
            <a:r>
              <a:rPr lang="de-DE" sz="1800" b="1"/>
              <a:t>Zweite Kompetenz: </a:t>
            </a:r>
            <a:br>
              <a:rPr lang="de-DE" sz="1800"/>
            </a:br>
            <a:r>
              <a:rPr lang="de-DE" sz="1800"/>
              <a:t>Lorem ipsum lorem ipsum lorem ipsum lorem ipsum lorem ipsum lorem ipsum lorem ipsum lorem ipsum lorem ipsum </a:t>
            </a:r>
          </a:p>
          <a:p>
            <a:pPr rtl="0"/>
            <a:endParaRPr lang="de-DE" sz="1800"/>
          </a:p>
          <a:p>
            <a:pPr rtl="0"/>
            <a:r>
              <a:rPr lang="de-DE" sz="1800" b="1"/>
              <a:t>Dritte Kompetenz: </a:t>
            </a:r>
            <a:br>
              <a:rPr lang="de-DE" sz="1800"/>
            </a:br>
            <a:r>
              <a:rPr lang="de-DE" sz="1800"/>
              <a:t>Lorem ipsum lorem ipsum lorem ipsum lorem ipsum lorem ipsum lorem ipsum lorem ipsum lorem ipsum lorem ipsum</a:t>
            </a:r>
          </a:p>
        </p:txBody>
      </p:sp>
      <p:sp>
        <p:nvSpPr>
          <p:cNvPr id="20" name="Foliennummernplatzhalt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de-DE"/>
              <a:t>SEITE </a:t>
            </a:r>
            <a:fld id="{4A9B5881-4007-4345-955A-79C2656F0C49}" type="slidenum">
              <a:rPr lang="de-DE" smtClean="0"/>
              <a:pPr/>
              <a:t>7</a:t>
            </a:fld>
            <a:endParaRPr lang="de-DE"/>
          </a:p>
        </p:txBody>
      </p:sp>
      <p:sp>
        <p:nvSpPr>
          <p:cNvPr id="5" name="Rechteck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Erste Kompetenz</a:t>
            </a:r>
          </a:p>
        </p:txBody>
      </p:sp>
      <p:sp>
        <p:nvSpPr>
          <p:cNvPr id="6" name="Rechteck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Zweite Kompetenz</a:t>
            </a:r>
          </a:p>
        </p:txBody>
      </p:sp>
      <p:sp>
        <p:nvSpPr>
          <p:cNvPr id="7" name="Rechteck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Dritte Kompetenz</a:t>
            </a:r>
          </a:p>
        </p:txBody>
      </p:sp>
      <p:sp>
        <p:nvSpPr>
          <p:cNvPr id="8" name="Rechteck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200"/>
              <a:t>Fazit</a:t>
            </a:r>
          </a:p>
        </p:txBody>
      </p:sp>
      <p:sp>
        <p:nvSpPr>
          <p:cNvPr id="10" name="Gleichschenkliges Dreieck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Tree>
    <p:extLst>
      <p:ext uri="{BB962C8B-B14F-4D97-AF65-F5344CB8AC3E}">
        <p14:creationId xmlns:p14="http://schemas.microsoft.com/office/powerpoint/2010/main" val="613291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Design">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3067406_TF34098415_Win32" id="{29B09FE4-8557-439D-910F-DA4CAB7B1454}" vid="{D2A6BDA1-5E83-4A82-844C-CE55C5352AFB}"/>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F9969FA-0C19-40F2-9B6F-EADA7B231A6C}">
  <ds:schemaRefs>
    <ds:schemaRef ds:uri="http://schemas.microsoft.com/sharepoint/v3/contenttype/forms"/>
  </ds:schemaRefs>
</ds:datastoreItem>
</file>

<file path=customXml/itemProps2.xml><?xml version="1.0" encoding="utf-8"?>
<ds:datastoreItem xmlns:ds="http://schemas.openxmlformats.org/officeDocument/2006/customXml" ds:itemID="{4FCFB5EA-1DDA-4423-A8FC-85579F36D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7B5194-E537-408E-9CFF-66A6141D5DE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Klassischer Kurs für Unternehmen mit Animation</Template>
  <TotalTime>0</TotalTime>
  <Words>435</Words>
  <Application>Microsoft Office PowerPoint</Application>
  <PresentationFormat>Breitbild</PresentationFormat>
  <Paragraphs>58</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Calibri Light</vt:lpstr>
      <vt:lpstr>Wingdings</vt:lpstr>
      <vt:lpstr>Office-Design</vt:lpstr>
      <vt:lpstr>HERZLICH WILLKOMMEN</vt:lpstr>
      <vt:lpstr>LIM Mst. Diethard Mausser </vt:lpstr>
      <vt:lpstr>Kursgliederung</vt:lpstr>
      <vt:lpstr>Erste Kompetenz</vt:lpstr>
      <vt:lpstr>Zweite Kompetenz</vt:lpstr>
      <vt:lpstr>Dritte Kompetenz</vt:lpstr>
      <vt:lpstr>Zusammenfas-sung der ersten Lektion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Diethard Mausser</dc:creator>
  <cp:lastModifiedBy>Diethard Mausser</cp:lastModifiedBy>
  <cp:revision>1</cp:revision>
  <dcterms:created xsi:type="dcterms:W3CDTF">2023-06-18T10:10:32Z</dcterms:created>
  <dcterms:modified xsi:type="dcterms:W3CDTF">2023-06-18T10:21:42Z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